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C09-85B4-4792-951C-BE811ED9CE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Breast Cancer Classification using </a:t>
            </a:r>
            <a:r>
              <a:rPr lang="en-US" dirty="0" err="1"/>
              <a:t>Tensorflow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D6DBD-768B-4AFD-83BB-DE30D0D5F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Syed Sharjeelullah</a:t>
            </a:r>
          </a:p>
        </p:txBody>
      </p:sp>
    </p:spTree>
    <p:extLst>
      <p:ext uri="{BB962C8B-B14F-4D97-AF65-F5344CB8AC3E}">
        <p14:creationId xmlns:p14="http://schemas.microsoft.com/office/powerpoint/2010/main" val="95620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ED5A-97A3-4422-8B87-6F29089A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A9E3-3A07-49CD-8797-7DBF832F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Transfer Learning with Inception v3 model</a:t>
            </a:r>
          </a:p>
          <a:p>
            <a:r>
              <a:rPr lang="en-US" sz="3000" dirty="0"/>
              <a:t>An inception v3 model trained on </a:t>
            </a:r>
            <a:r>
              <a:rPr lang="en-US" sz="3000" dirty="0" err="1"/>
              <a:t>Imagenet</a:t>
            </a:r>
            <a:r>
              <a:rPr lang="en-US" sz="3000" dirty="0"/>
              <a:t> images</a:t>
            </a:r>
          </a:p>
          <a:p>
            <a:r>
              <a:rPr lang="en-US" sz="3000" dirty="0"/>
              <a:t>A new top layer has been trained to recognize breast cancer images.</a:t>
            </a:r>
          </a:p>
        </p:txBody>
      </p:sp>
    </p:spTree>
    <p:extLst>
      <p:ext uri="{BB962C8B-B14F-4D97-AF65-F5344CB8AC3E}">
        <p14:creationId xmlns:p14="http://schemas.microsoft.com/office/powerpoint/2010/main" val="71474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95F6-0E80-44BC-8FDE-FA3AFAE2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388D-C3CF-4F49-8CD8-D6D0C982F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 done between Benign and Malignant</a:t>
            </a:r>
          </a:p>
          <a:p>
            <a:r>
              <a:rPr lang="en-US" dirty="0"/>
              <a:t>Total Benign training set:105</a:t>
            </a:r>
          </a:p>
          <a:p>
            <a:r>
              <a:rPr lang="en-US" dirty="0"/>
              <a:t>Total Malignant training set:50</a:t>
            </a:r>
          </a:p>
          <a:p>
            <a:r>
              <a:rPr lang="en-US" dirty="0"/>
              <a:t>Randomly 3 images of each type were used for testing</a:t>
            </a:r>
          </a:p>
        </p:txBody>
      </p:sp>
    </p:spTree>
    <p:extLst>
      <p:ext uri="{BB962C8B-B14F-4D97-AF65-F5344CB8AC3E}">
        <p14:creationId xmlns:p14="http://schemas.microsoft.com/office/powerpoint/2010/main" val="16813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89EE-5DF6-4C79-B640-C72DB376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BED60-9666-4902-9417-6B6105C6F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test Accuracy = 73.3%</a:t>
            </a:r>
          </a:p>
          <a:p>
            <a:r>
              <a:rPr lang="en-US" dirty="0"/>
              <a:t>Validation Accuracy= 86%</a:t>
            </a:r>
          </a:p>
          <a:p>
            <a:endParaRPr lang="en-US" dirty="0"/>
          </a:p>
          <a:p>
            <a:r>
              <a:rPr lang="en-US" dirty="0"/>
              <a:t>In the random test</a:t>
            </a:r>
          </a:p>
          <a:p>
            <a:r>
              <a:rPr lang="en-US" dirty="0"/>
              <a:t>4 images were correctly classified</a:t>
            </a:r>
          </a:p>
          <a:p>
            <a:r>
              <a:rPr lang="en-US" dirty="0"/>
              <a:t>2 were incorrectly identified</a:t>
            </a:r>
          </a:p>
        </p:txBody>
      </p:sp>
    </p:spTree>
    <p:extLst>
      <p:ext uri="{BB962C8B-B14F-4D97-AF65-F5344CB8AC3E}">
        <p14:creationId xmlns:p14="http://schemas.microsoft.com/office/powerpoint/2010/main" val="3232312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92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Breast Cancer Classification using Tensorflow</vt:lpstr>
      <vt:lpstr>Deep Learning Model</vt:lpstr>
      <vt:lpstr>DataSet</vt:lpstr>
      <vt:lpstr>Model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 Classification using Tensorflow</dc:title>
  <dc:creator>Syed Sharjeelullah</dc:creator>
  <cp:lastModifiedBy>Syed Sharjeelullah</cp:lastModifiedBy>
  <cp:revision>1</cp:revision>
  <dcterms:created xsi:type="dcterms:W3CDTF">2019-05-04T17:56:29Z</dcterms:created>
  <dcterms:modified xsi:type="dcterms:W3CDTF">2019-05-04T18:04:16Z</dcterms:modified>
</cp:coreProperties>
</file>